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BB23E1-7C99-464D-BEFF-C1A7F5311B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1B0DC85-BA3F-437E-84E1-0B1320DB14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7EDE07-94E2-446D-A277-F62C04445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D876C6-93F0-4686-8E25-B4C99B088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7AD83E-130E-4406-AA67-2CABB7491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88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42FE1-C1DB-44CD-AEEE-BBDF82D2B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E6FD57-33CE-4215-9233-C84642298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8C98C8-7B65-43F0-8331-EBB2F501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FE1955-6C3E-4CEC-A6A8-AA40E255F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630D9A-0719-4C92-B104-08EEA9F54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442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4CE9B9-E36C-4FC7-A049-3D27BC31D6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B7913C-7A99-4544-A6A0-8D37FCCAEE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C6070F-7BED-4BCA-A47B-C2C701F95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FFA8CC-D51C-404F-83C8-9E6225231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F5FDDD-76B8-4E7B-80FE-CC7234ABC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654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BCD028-9B0A-45E4-BAE7-35A5CCBEA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39BDFC-142D-4018-A605-22C9B55EF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186EFA-249C-4341-96EE-04AF534AD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3A53FB-A2DB-4DCE-9BF4-B5732D1A6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7A5D5A-3CCA-40C8-8826-5F37CE572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692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97925-E85D-4AF8-9E59-5663E4AF4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F9F727-C483-40A4-A7D3-B2BDF5987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BC1E88-C6D4-4477-AD01-C171EDD39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272B2-50D5-43A0-93D2-322F59ABA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2E54DA-7DAE-4F43-9DBC-7F39BEDC6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75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55069-0EAB-488D-AFD0-BB9346D7C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1BFD12-A29B-4882-8496-ADC132BE89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C5983D-AB45-4DC4-9BE8-E70B47290C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CC4C15-7383-4D0E-A1B8-D13A80FFF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991487-5026-4E82-BDF0-B73E7945F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A2A98B-41E9-4917-8621-ADD562251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850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4D263-4449-4D6E-844A-40B761BA6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D52554-BE0D-4C93-BA4F-AF14A7CEE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6959D1-F4E2-4D82-AB71-325D48E75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A65EDF-64F0-4874-B5B9-C100C85BD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D8CC0E-ECE8-4388-BD9D-AC2CC234B8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3B1E49F-9592-4B38-9A56-7F2F913A7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34C7B5-1373-4D4E-9B80-3E0AC3064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9A8FFB-7617-4916-911C-4BF676E77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280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6A7971-970A-4F35-8E3E-48924EA4A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FA27AC-2BDD-4ECF-88F5-5B4C9E200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408AB3-377E-4A00-9117-D02EA497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A3EC65-D8BF-46E1-85FC-9C0F9AFE3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681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E54E8F0-331C-4EB7-A65B-8EB6E9D59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3C8F7F-BF57-4E1D-B8D0-157C7A8C7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A27F02-B778-47EB-ACA2-71E453DF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298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0F5B2-DACD-459A-A834-843154E4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6CC36C-3729-4DD7-8162-D6A7475B5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868A1A-DFB2-44C7-A8EA-62A5D577F5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B150EF-DA05-406F-BCC4-E6E44C372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62C6EA-E208-48BF-B58F-1141551EE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605070-E640-42E8-B02E-DD627B7FF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691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A1C42C-F4D4-47FD-8893-C2B9B4CA1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D563B6-2B73-4BEC-9591-F2A0A6F2CD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D841A0-F830-4014-95B7-17842263D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CBC890-9EFD-4F00-9296-720B2253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987125-FF4F-48EC-A58A-2AC97A8C9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6D790B-58CE-4F41-ACF9-AAAF8BCD1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06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3E3861-3948-46FC-8C44-CA2410660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9AF84C-8130-491F-9A3F-6BB87D2F4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0F5FD8-A042-4DE3-9FA8-54A52AC07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EFEF9-FC09-4DA6-9D73-ADAD6A9BDCCF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6535E7-60AE-4413-A113-FBCFFB20E5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B17242-16F9-4531-8148-5043563CD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8814D-D575-49A6-AA0C-598714E78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135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72F28B-08AF-412B-BC8B-DDAB2317C1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 </a:t>
            </a:r>
            <a:r>
              <a:rPr lang="ko-KR" altLang="en-US" dirty="0"/>
              <a:t>최종발표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94722B-E7D9-4830-ADAC-FB5306A7C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28511"/>
            <a:ext cx="9144000" cy="1655762"/>
          </a:xfrm>
        </p:spPr>
        <p:txBody>
          <a:bodyPr/>
          <a:lstStyle/>
          <a:p>
            <a:r>
              <a:rPr lang="en-US" altLang="ko-KR"/>
              <a:t>2014182049 </a:t>
            </a:r>
            <a:r>
              <a:rPr lang="ko-KR" altLang="en-US" dirty="0" err="1"/>
              <a:t>김승범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9224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6462E-63CB-4C45-AD74-DD3C99F8D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7285" y="0"/>
            <a:ext cx="10515600" cy="13255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/>
              <a:t>게임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EF1ABA-8748-437E-AAD3-8CDD9D10C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765" y="1310244"/>
            <a:ext cx="6533188" cy="1621377"/>
          </a:xfrm>
        </p:spPr>
        <p:txBody>
          <a:bodyPr>
            <a:normAutofit fontScale="92500"/>
          </a:bodyPr>
          <a:lstStyle/>
          <a:p>
            <a:r>
              <a:rPr lang="ko-KR" altLang="en-US" dirty="0"/>
              <a:t>종 스크롤 액션 슈팅게임</a:t>
            </a:r>
            <a:endParaRPr lang="en-US" altLang="ko-KR" dirty="0"/>
          </a:p>
          <a:p>
            <a:r>
              <a:rPr lang="ko-KR" altLang="en-US" dirty="0"/>
              <a:t>플레이어가 체력이 다 </a:t>
            </a:r>
            <a:r>
              <a:rPr lang="ko-KR" altLang="en-US" dirty="0" err="1"/>
              <a:t>할때까지</a:t>
            </a:r>
            <a:r>
              <a:rPr lang="ko-KR" altLang="en-US" dirty="0"/>
              <a:t> 게임진행</a:t>
            </a:r>
            <a:endParaRPr lang="en-US" altLang="ko-KR" dirty="0"/>
          </a:p>
          <a:p>
            <a:r>
              <a:rPr lang="ko-KR" altLang="en-US" dirty="0"/>
              <a:t>상점을 통해 플레이어 강화</a:t>
            </a:r>
          </a:p>
        </p:txBody>
      </p:sp>
      <p:pic>
        <p:nvPicPr>
          <p:cNvPr id="4" name="Picture 2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4E3A3C8C-ED34-448E-BBB2-E261E3F0D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539" y="1310245"/>
            <a:ext cx="2383600" cy="423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ë¹íê¸°ì¬ë¨ì ëí ì´ë¯¸ì§ ê²ìê²°ê³¼">
            <a:extLst>
              <a:ext uri="{FF2B5EF4-FFF2-40B4-BE49-F238E27FC236}">
                <a16:creationId xmlns:a16="http://schemas.microsoft.com/office/drawing/2014/main" id="{56172038-DCE2-4546-B503-E0B5EC1C3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13" y="1310245"/>
            <a:ext cx="2383600" cy="4237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62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86DF26-36A5-46EC-8FB0-BABC6D88A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8960"/>
            <a:ext cx="10515600" cy="13255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/>
              <a:t>개발진척도</a:t>
            </a:r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84B90AA6-DF69-4EBE-A658-539E7C3499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6340707"/>
              </p:ext>
            </p:extLst>
          </p:nvPr>
        </p:nvGraphicFramePr>
        <p:xfrm>
          <a:off x="532015" y="854704"/>
          <a:ext cx="10519756" cy="5504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094">
                  <a:extLst>
                    <a:ext uri="{9D8B030D-6E8A-4147-A177-3AD203B41FA5}">
                      <a16:colId xmlns:a16="http://schemas.microsoft.com/office/drawing/2014/main" val="3306413200"/>
                    </a:ext>
                  </a:extLst>
                </a:gridCol>
                <a:gridCol w="3893127">
                  <a:extLst>
                    <a:ext uri="{9D8B030D-6E8A-4147-A177-3AD203B41FA5}">
                      <a16:colId xmlns:a16="http://schemas.microsoft.com/office/drawing/2014/main" val="3049538693"/>
                    </a:ext>
                  </a:extLst>
                </a:gridCol>
                <a:gridCol w="4250575">
                  <a:extLst>
                    <a:ext uri="{9D8B030D-6E8A-4147-A177-3AD203B41FA5}">
                      <a16:colId xmlns:a16="http://schemas.microsoft.com/office/drawing/2014/main" val="4046509870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3345630543"/>
                    </a:ext>
                  </a:extLst>
                </a:gridCol>
              </a:tblGrid>
              <a:tr h="3988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개발완료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진척도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390011"/>
                  </a:ext>
                </a:extLst>
              </a:tr>
              <a:tr h="6251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캐릭터 </a:t>
                      </a:r>
                      <a:endParaRPr lang="en-US" altLang="ko-KR" sz="1400" dirty="0"/>
                    </a:p>
                    <a:p>
                      <a:pPr algn="l" latinLnBrk="1"/>
                      <a:r>
                        <a:rPr lang="ko-KR" altLang="en-US" sz="1400" dirty="0"/>
                        <a:t>컨트롤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방향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상하좌우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대각선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latinLnBrk="1"/>
                      <a:r>
                        <a:rPr lang="ko-KR" altLang="en-US" sz="1200" dirty="0"/>
                        <a:t>키보드를 사용하여 캐릭터 정면 방향으로 사격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방향 이동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사격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폭탄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 + </a:t>
                      </a:r>
                      <a:r>
                        <a:rPr lang="el-GR" altLang="ko-KR" sz="1400" dirty="0"/>
                        <a:t>α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3012803"/>
                  </a:ext>
                </a:extLst>
              </a:tr>
              <a:tr h="59290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맵</a:t>
                      </a:r>
                      <a:endParaRPr lang="en-US" altLang="ko-KR" sz="1400" dirty="0"/>
                    </a:p>
                    <a:p>
                      <a:pPr algn="l" latinLnBrk="1"/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맵 테마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가지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초원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눈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바다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용암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성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latinLnBrk="1"/>
                      <a:r>
                        <a:rPr lang="ko-KR" altLang="en-US" sz="1200" dirty="0"/>
                        <a:t>보스 클리어 시 변경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맵 무한 스크롤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맵 테마 한가지만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 클리어 시 스크롤 이동 속도 증가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701106"/>
                  </a:ext>
                </a:extLst>
              </a:tr>
              <a:tr h="990478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적 </a:t>
                      </a:r>
                      <a:r>
                        <a:rPr lang="en-US" altLang="ko-KR" sz="1400" dirty="0"/>
                        <a:t>AI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적</a:t>
                      </a:r>
                      <a:r>
                        <a:rPr lang="en-US" altLang="ko-KR" sz="1100" dirty="0"/>
                        <a:t>1) </a:t>
                      </a:r>
                      <a:r>
                        <a:rPr lang="ko-KR" altLang="en-US" sz="1100" dirty="0"/>
                        <a:t>앞으로 다가오며 원거리 공격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적</a:t>
                      </a:r>
                      <a:r>
                        <a:rPr lang="en-US" altLang="ko-KR" sz="1100" dirty="0"/>
                        <a:t>2) </a:t>
                      </a:r>
                      <a:r>
                        <a:rPr lang="ko-KR" altLang="en-US" sz="1100" dirty="0"/>
                        <a:t>제자리에서 좌우이동 하면서 원거리 공격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보스</a:t>
                      </a:r>
                      <a:r>
                        <a:rPr lang="en-US" altLang="ko-KR" sz="1100" dirty="0"/>
                        <a:t>) </a:t>
                      </a:r>
                      <a:r>
                        <a:rPr lang="ko-KR" altLang="en-US" sz="1100" dirty="0"/>
                        <a:t>고유의 스킬 공격 및 패턴 </a:t>
                      </a:r>
                    </a:p>
                    <a:p>
                      <a:pPr latinLnBrk="1"/>
                      <a:r>
                        <a:rPr lang="ko-KR" altLang="en-US" sz="1100" dirty="0"/>
                        <a:t>적</a:t>
                      </a:r>
                      <a:r>
                        <a:rPr lang="en-US" altLang="ko-KR" sz="1100" dirty="0"/>
                        <a:t>) </a:t>
                      </a:r>
                      <a:r>
                        <a:rPr lang="ko-KR" altLang="en-US" sz="1100" dirty="0"/>
                        <a:t>패턴 추가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보스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다양한 패턴 및 보스 종류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적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나오는 패턴 </a:t>
                      </a:r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가지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 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고유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패턴 </a:t>
                      </a:r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가지 구현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7740942"/>
                  </a:ext>
                </a:extLst>
              </a:tr>
              <a:tr h="48712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난이도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난이도는 보스를 잡게 되면 점차 오른다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latinLnBrk="1"/>
                      <a:r>
                        <a:rPr lang="ko-KR" altLang="en-US" sz="1100" dirty="0"/>
                        <a:t>적과 보스의 체력과 공격력이 증가된다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난이도 시스템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난이도 </a:t>
                      </a:r>
                      <a:r>
                        <a:rPr lang="ko-KR" altLang="en-US" sz="1200" dirty="0" err="1"/>
                        <a:t>증가시</a:t>
                      </a:r>
                      <a:r>
                        <a:rPr lang="ko-KR" altLang="en-US" sz="1200" dirty="0"/>
                        <a:t> 나오는 딜레이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체력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공격력 등 증가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2988257"/>
                  </a:ext>
                </a:extLst>
              </a:tr>
              <a:tr h="1301603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게임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근접공격은 데미지 없음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적과 보스 격파 시 그에 비례하는 골드 및 점수 획득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보스 격파 시 상점을 이용할 수 있으며 골드를 이용하여 능력치 </a:t>
                      </a:r>
                      <a:r>
                        <a:rPr lang="en-US" altLang="ko-KR" sz="1100" dirty="0"/>
                        <a:t>Upgrade </a:t>
                      </a:r>
                      <a:r>
                        <a:rPr lang="ko-KR" altLang="en-US" sz="1100" dirty="0"/>
                        <a:t>가능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능력치 </a:t>
                      </a:r>
                      <a:r>
                        <a:rPr lang="en-US" altLang="ko-KR" sz="1100" dirty="0"/>
                        <a:t>Upgrade</a:t>
                      </a:r>
                      <a:r>
                        <a:rPr lang="ko-KR" altLang="en-US" sz="1100" dirty="0"/>
                        <a:t>시 슈팅 이펙트 변경 및 데미지 상승</a:t>
                      </a:r>
                      <a:endParaRPr lang="en-US" altLang="ko-KR" sz="1100" dirty="0"/>
                    </a:p>
                    <a:p>
                      <a:pPr latinLnBrk="1"/>
                      <a:r>
                        <a:rPr lang="ko-KR" altLang="en-US" sz="1100" dirty="0"/>
                        <a:t>또한 이속과 체력도 증가</a:t>
                      </a:r>
                    </a:p>
                    <a:p>
                      <a:pPr latinLnBrk="1"/>
                      <a:r>
                        <a:rPr lang="ko-KR" altLang="en-US" sz="1100" dirty="0"/>
                        <a:t>아이템 및 강화 상점 이용</a:t>
                      </a:r>
                      <a:endParaRPr lang="en-US" altLang="ko-K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근접공격 없음</a:t>
                      </a:r>
                      <a:r>
                        <a:rPr lang="en-US" altLang="ko-KR" sz="1400" dirty="0"/>
                        <a:t>, </a:t>
                      </a:r>
                    </a:p>
                    <a:p>
                      <a:pPr latinLnBrk="1"/>
                      <a:r>
                        <a:rPr lang="ko-KR" altLang="en-US" sz="1400" dirty="0"/>
                        <a:t>골드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점수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상점기능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업그레이드 시스템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/>
                        <a:t>UI</a:t>
                      </a:r>
                      <a:r>
                        <a:rPr lang="ko-KR" altLang="en-US" sz="1400" dirty="0"/>
                        <a:t>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9116900"/>
                  </a:ext>
                </a:extLst>
              </a:tr>
              <a:tr h="3766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슈팅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피격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적군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보스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등 약 </a:t>
                      </a:r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종 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보스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슈팅</a:t>
                      </a:r>
                      <a:r>
                        <a:rPr lang="en-US" altLang="ko-KR" sz="1400" dirty="0"/>
                        <a:t>, UI(</a:t>
                      </a:r>
                      <a:r>
                        <a:rPr lang="ko-KR" altLang="en-US" sz="1400" dirty="0"/>
                        <a:t>버튼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클릭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사운드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구현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90%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836339"/>
                  </a:ext>
                </a:extLst>
              </a:tr>
              <a:tr h="59597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플레이어 비행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적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보스 등 약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종 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보스 애니메이션 </a:t>
                      </a:r>
                      <a:r>
                        <a:rPr lang="en-US" altLang="ko-KR" sz="1400" dirty="0"/>
                        <a:t>X</a:t>
                      </a:r>
                    </a:p>
                    <a:p>
                      <a:pPr latinLnBrk="1"/>
                      <a:r>
                        <a:rPr lang="ko-KR" altLang="en-US" sz="1400" dirty="0"/>
                        <a:t>플레이어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적군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종 애니메이션 </a:t>
                      </a:r>
                      <a:r>
                        <a:rPr lang="en-US" altLang="ko-KR" sz="1400" dirty="0"/>
                        <a:t>O</a:t>
                      </a:r>
                    </a:p>
                    <a:p>
                      <a:pPr latinLnBrk="1"/>
                      <a:r>
                        <a:rPr lang="ko-KR" altLang="en-US" sz="1400" dirty="0"/>
                        <a:t>탄막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종 애니메이션 </a:t>
                      </a:r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845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0406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C9801E-90B8-4E59-A4BB-36327AABC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1223"/>
            <a:ext cx="10515600" cy="13255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/>
              <a:t>Commit</a:t>
            </a:r>
            <a:r>
              <a:rPr lang="ko-KR" altLang="en-US" sz="3200" dirty="0"/>
              <a:t> 통계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BB626A3-F21F-47E7-AE2D-6FE82EEE33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3374910"/>
              </p:ext>
            </p:extLst>
          </p:nvPr>
        </p:nvGraphicFramePr>
        <p:xfrm>
          <a:off x="3273368" y="2584070"/>
          <a:ext cx="5305368" cy="36577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2684">
                  <a:extLst>
                    <a:ext uri="{9D8B030D-6E8A-4147-A177-3AD203B41FA5}">
                      <a16:colId xmlns:a16="http://schemas.microsoft.com/office/drawing/2014/main" val="1332845268"/>
                    </a:ext>
                  </a:extLst>
                </a:gridCol>
                <a:gridCol w="2652684">
                  <a:extLst>
                    <a:ext uri="{9D8B030D-6E8A-4147-A177-3AD203B41FA5}">
                      <a16:colId xmlns:a16="http://schemas.microsoft.com/office/drawing/2014/main" val="1131960613"/>
                    </a:ext>
                  </a:extLst>
                </a:gridCol>
              </a:tblGrid>
              <a:tr h="2530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Commit </a:t>
                      </a:r>
                      <a:r>
                        <a:rPr lang="ko-KR" altLang="en-US" dirty="0"/>
                        <a:t>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238327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Oct 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965851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882837"/>
                  </a:ext>
                </a:extLst>
              </a:tr>
              <a:tr h="3659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499349"/>
                  </a:ext>
                </a:extLst>
              </a:tr>
              <a:tr h="1391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564848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977525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080688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753773"/>
                  </a:ext>
                </a:extLst>
              </a:tr>
              <a:tr h="3129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800039"/>
                  </a:ext>
                </a:extLst>
              </a:tr>
              <a:tr h="2530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Dec 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179302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F423B6EA-0734-438D-952D-FC549081B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383" y="681273"/>
            <a:ext cx="7045460" cy="176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81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FF5D21-9BEE-4BD3-BCAA-3B342E629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70" y="0"/>
            <a:ext cx="10515600" cy="13255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/>
              <a:t>평가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71DAB7-1380-4495-AC72-5B4836300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3248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&lt;</a:t>
            </a:r>
            <a:r>
              <a:rPr lang="ko-KR" altLang="en-US" dirty="0"/>
              <a:t>잘된 점</a:t>
            </a:r>
            <a:r>
              <a:rPr lang="en-US" altLang="ko-KR" dirty="0"/>
              <a:t>&gt;</a:t>
            </a:r>
          </a:p>
          <a:p>
            <a:r>
              <a:rPr lang="ko-KR" altLang="en-US" sz="2000" dirty="0"/>
              <a:t>효율적인 게임 오브젝트 관리 구현</a:t>
            </a:r>
            <a:endParaRPr lang="en-US" altLang="ko-KR" sz="2000" dirty="0"/>
          </a:p>
          <a:p>
            <a:r>
              <a:rPr lang="ko-KR" altLang="en-US" sz="2000" dirty="0"/>
              <a:t>유동적인 충돌 매니저</a:t>
            </a:r>
            <a:r>
              <a:rPr lang="en-US" altLang="ko-KR" sz="2000" dirty="0"/>
              <a:t>, </a:t>
            </a:r>
            <a:r>
              <a:rPr lang="ko-KR" altLang="en-US" sz="2000" dirty="0"/>
              <a:t>직선 〮 곡선 이동</a:t>
            </a:r>
            <a:endParaRPr lang="en-US" altLang="ko-KR" sz="2000" dirty="0"/>
          </a:p>
          <a:p>
            <a:r>
              <a:rPr lang="ko-KR" altLang="en-US" sz="2000" dirty="0"/>
              <a:t>보스에 애니메이션을 쓰지 않고 위치 이동만을 이용하여 자연스러운 움직임 구현</a:t>
            </a:r>
            <a:endParaRPr lang="en-US" altLang="ko-KR" sz="2000" dirty="0"/>
          </a:p>
          <a:p>
            <a:r>
              <a:rPr lang="en-US" altLang="ko-KR" sz="2000" dirty="0"/>
              <a:t>UI </a:t>
            </a:r>
            <a:r>
              <a:rPr lang="ko-KR" altLang="en-US" sz="2000" dirty="0"/>
              <a:t>조작에 맞게 게임 오브젝트에 데이터 전달 </a:t>
            </a:r>
            <a:endParaRPr lang="en-US" altLang="ko-KR" sz="20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&lt;</a:t>
            </a:r>
            <a:r>
              <a:rPr lang="ko-KR" altLang="en-US" dirty="0"/>
              <a:t>아쉬운 점</a:t>
            </a:r>
            <a:r>
              <a:rPr lang="en-US" altLang="ko-KR" dirty="0"/>
              <a:t>&gt;</a:t>
            </a:r>
          </a:p>
          <a:p>
            <a:r>
              <a:rPr lang="ko-KR" altLang="en-US" sz="2000" dirty="0"/>
              <a:t>정교한 충돌 처리 구현</a:t>
            </a:r>
            <a:r>
              <a:rPr lang="en-US" altLang="ko-KR" sz="2000" dirty="0"/>
              <a:t>(</a:t>
            </a:r>
            <a:r>
              <a:rPr lang="ko-KR" altLang="en-US" sz="2000" dirty="0"/>
              <a:t>예를 들면 한 오브젝트에 여러 개의 </a:t>
            </a:r>
            <a:r>
              <a:rPr lang="en-US" altLang="ko-KR" sz="2000" dirty="0" err="1"/>
              <a:t>rect</a:t>
            </a:r>
            <a:r>
              <a:rPr lang="ko-KR" altLang="en-US" sz="2000" dirty="0"/>
              <a:t>를 만들어 충돌처리</a:t>
            </a:r>
            <a:r>
              <a:rPr lang="en-US" altLang="ko-KR" sz="2000" dirty="0"/>
              <a:t>)</a:t>
            </a:r>
            <a:r>
              <a:rPr lang="ko-KR" altLang="en-US" sz="2000" dirty="0"/>
              <a:t>을 못한 점</a:t>
            </a:r>
            <a:endParaRPr lang="en-US" altLang="ko-KR" sz="2000" dirty="0"/>
          </a:p>
          <a:p>
            <a:r>
              <a:rPr lang="ko-KR" altLang="en-US" sz="2000" dirty="0"/>
              <a:t>보스와 맵 테마 종류가 다양하지 못한 점</a:t>
            </a:r>
            <a:endParaRPr lang="en-US" altLang="ko-KR" sz="2000" dirty="0"/>
          </a:p>
          <a:p>
            <a:r>
              <a:rPr lang="ko-KR" altLang="en-US" sz="2000" dirty="0"/>
              <a:t>컨셉에 맞는 리소스 수집 및 편집 작업을 많이 하지 못한 점</a:t>
            </a:r>
            <a:endParaRPr lang="en-US" altLang="ko-KR" sz="2000" dirty="0"/>
          </a:p>
          <a:p>
            <a:r>
              <a:rPr lang="ko-KR" altLang="en-US" sz="2000" dirty="0"/>
              <a:t>자연스러운 사운드 구현을 하지 못한 점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22406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426</Words>
  <Application>Microsoft Office PowerPoint</Application>
  <PresentationFormat>와이드스크린</PresentationFormat>
  <Paragraphs>94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2DGP 최종발표</vt:lpstr>
      <vt:lpstr>게임 소개</vt:lpstr>
      <vt:lpstr>개발진척도</vt:lpstr>
      <vt:lpstr>Commit 통계</vt:lpstr>
      <vt:lpstr>평가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최종발표</dc:title>
  <dc:creator>승범 김</dc:creator>
  <cp:lastModifiedBy>승범 김</cp:lastModifiedBy>
  <cp:revision>9</cp:revision>
  <dcterms:created xsi:type="dcterms:W3CDTF">2018-12-02T04:25:40Z</dcterms:created>
  <dcterms:modified xsi:type="dcterms:W3CDTF">2018-12-02T05:53:31Z</dcterms:modified>
</cp:coreProperties>
</file>

<file path=docProps/thumbnail.jpeg>
</file>